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9" y="124625"/>
            <a:ext cx="3385440" cy="694345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5247382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70046" y="818969"/>
            <a:ext cx="8875163" cy="58396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Р7-Офис/2025.2.1.801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271</cp:revision>
  <dcterms:created xsi:type="dcterms:W3CDTF">2015-12-01T11:24:31Z</dcterms:created>
  <dcterms:modified xsi:type="dcterms:W3CDTF">2025-06-20T06:47:20Z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