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6015346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428200" y="818969"/>
            <a:ext cx="8519088" cy="57863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272</cp:revision>
  <dcterms:created xsi:type="dcterms:W3CDTF">2015-12-01T11:24:31Z</dcterms:created>
  <dcterms:modified xsi:type="dcterms:W3CDTF">2025-09-04T12:21:19Z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