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sldIdLst>
    <p:sldId id="256" r:id="rId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04901" d="201326604"/>
          <a:sy n="0" d="0"/>
        </p:scale>
        <p:origin x="6881384" y="7536752"/>
      </p:cViewPr>
      <p:guideLst>
        <p:guide pos="2880"/>
        <p:guide pos="2160" orient="horz"/>
      </p:guideLst>
    </p:cSldViewPr>
  </p:slideViewPr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77C5C72E-BF5D-42FA-9E77-FAC89FDCD8C0}" type="slidenum">
              <a:rPr/>
              <a:t/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verTx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D33B4C80-B8EE-4800-ADAF-3A5F90FB7E91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fourObj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C5395F9F-A3B2-413A-8454-50333E02BED6}" type="slidenum">
              <a:rPr/>
              <a:t/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 bwMode="auto"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 bwMode="auto"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 bwMode="auto"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 bwMode="auto"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A53C4041-988A-419E-9859-2ECDE5048A9E}" type="slidenum">
              <a:rPr/>
              <a:t/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x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02200EF0-95B5-411B-86D6-4C093937936D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966068E7-959F-4D52-A4E6-5C8B97887E56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87C75975-9418-4B8B-B1A9-1A117C29594F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B0BC690A-3BD3-48DC-84F9-A1410DE4C912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nly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 bwMode="auto"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A68E22C7-BF94-4B49-AFF2-1F2F69497AAB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AndObj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88F6C8B8-81E2-48F1-9E16-2DF36B250022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AndTwoObj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66B775F7-536D-4712-BA38-DB3838BFA0C1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OverTx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BFF5D28F-A59B-45C5-A997-4C399DC34A89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 bwMode="auto">
          <a:xfrm>
            <a:off x="3124080" y="6356520"/>
            <a:ext cx="289440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 bwMode="auto">
          <a:xfrm>
            <a:off x="655308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defRPr/>
            </a:pPr>
            <a:fld id="{F2673853-C26F-4DDD-8E80-740033550E56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/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 bwMode="auto">
          <a:xfrm>
            <a:off x="45720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 bwMode="auto">
          <a:xfrm flipH="0" flipV="0">
            <a:off x="5848199" y="124625"/>
            <a:ext cx="3385440" cy="69434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rmAutofit/>
          </a:bodyPr>
          <a:p>
            <a:pPr indent="0" algn="ctr">
              <a:lnSpc>
                <a:spcPct val="112999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Приложение к постановлению Администрации 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12999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города Костромы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«____» ______________ _____ года № «_____»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59262341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76650" y="758300"/>
            <a:ext cx="8803689" cy="598317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Р7-Офис/2024.1.3.422</Application>
  <DocSecurity>0</DocSecurity>
  <PresentationFormat/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>ADM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Морозова Евгения Павловна</dc:creator>
  <cp:keywords/>
  <dc:description/>
  <dc:identifier/>
  <dc:language>ru-RU</dc:language>
  <cp:lastModifiedBy/>
  <cp:revision>263</cp:revision>
  <dcterms:created xsi:type="dcterms:W3CDTF">2015-12-01T11:24:31Z</dcterms:created>
  <dcterms:modified xsi:type="dcterms:W3CDTF">2024-12-26T08:20:13Z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5</vt:i4>
  </property>
  <property fmtid="{D5CDD505-2E9C-101B-9397-08002B2CF9AE}" pid="4" name="PresentationFormat">
    <vt:lpwstr>Экран (4:3)</vt:lpwstr>
  </property>
  <property fmtid="{D5CDD505-2E9C-101B-9397-08002B2CF9AE}" pid="5" name="Slides">
    <vt:i4>5</vt:i4>
  </property>
</Properties>
</file>