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04901" d="201326604"/>
          <a:sy n="0" d="0"/>
        </p:scale>
        <p:origin x="6881384" y="7536752"/>
      </p:cViewPr>
      <p:guideLst>
        <p:guide pos="288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7C5C72E-BF5D-42FA-9E77-FAC89FDCD8C0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33B4C80-B8EE-4800-ADAF-3A5F90FB7E91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5395F9F-A3B2-413A-8454-50333E02BED6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53C4041-988A-419E-9859-2ECDE5048A9E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2200EF0-95B5-411B-86D6-4C093937936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66068E7-959F-4D52-A4E6-5C8B97887E5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7C75975-9418-4B8B-B1A9-1A117C29594F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0BC690A-3BD3-48DC-84F9-A1410DE4C91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68E22C7-BF94-4B49-AFF2-1F2F69497AAB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8F6C8B8-81E2-48F1-9E16-2DF36B25002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6B775F7-536D-4712-BA38-DB3838BFA0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FF5D28F-A59B-45C5-A997-4C399DC34A8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40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defRPr/>
            </a:pPr>
            <a:fld id="{F2673853-C26F-4DDD-8E80-740033550E56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/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2670780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848198" y="124624"/>
            <a:ext cx="3385440" cy="694344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numCol="1" spcCol="0" anchor="ctr">
            <a:normAutofit/>
          </a:bodyPr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Приложение к постановлению Администрации 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города Костромы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«____» ______________ _____ года № «________»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28763022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96752" y="756658"/>
            <a:ext cx="8866261" cy="60176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Р7-Офис/2025.2.2.831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ADM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Морозова Евгения Павловна</dc:creator>
  <cp:keywords/>
  <dc:description/>
  <dc:identifier/>
  <dc:language>ru-RU</dc:language>
  <cp:lastModifiedBy>SkobelkinaSS</cp:lastModifiedBy>
  <cp:revision>274</cp:revision>
  <dcterms:created xsi:type="dcterms:W3CDTF">2015-12-01T11:24:31Z</dcterms:created>
  <dcterms:modified xsi:type="dcterms:W3CDTF">2025-07-25T06:05:34Z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Экран (4:3)</vt:lpwstr>
  </property>
  <property fmtid="{D5CDD505-2E9C-101B-9397-08002B2CF9AE}" pid="5" name="Slides">
    <vt:i4>5</vt:i4>
  </property>
</Properties>
</file>