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theme/theme1.xml" ContentType="application/vnd.openxmlformats-officedocument.theme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sldMasterIdLst>
    <p:sldMasterId id="2147483648" r:id="rId1"/>
  </p:sldMasterIdLst>
  <p:sldIdLst>
    <p:sldId id="256" r:id="rId3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04901" d="201326604"/>
          <a:sy n="0" d="0"/>
        </p:scale>
        <p:origin x="6881384" y="7536752"/>
      </p:cViewPr>
      <p:guideLst>
        <p:guide pos="2880"/>
        <p:guide pos="2160" orient="horz"/>
      </p:guideLst>
    </p:cSldViewPr>
  </p:slideViewPr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presProps" Target="presProps.xml" /><Relationship Id="rId5" Type="http://schemas.openxmlformats.org/officeDocument/2006/relationships/tableStyles" Target="tableStyles.xml" /><Relationship Id="rId6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77C5C72E-BF5D-42FA-9E77-FAC89FDCD8C0}" type="slidenum">
              <a:rPr/>
              <a:t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verTx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D33B4C80-B8EE-4800-ADAF-3A5F90FB7E91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fourObj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C5395F9F-A3B2-413A-8454-50333E02BED6}" type="slidenum">
              <a:rPr/>
              <a:t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 fontScale="87000"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53C4041-988A-419E-9859-2ECDE5048A9E}" type="slidenum">
              <a:rPr/>
              <a:t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x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02200EF0-95B5-411B-86D6-4C093937936D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966068E7-959F-4D52-A4E6-5C8B97887E56}" type="slidenum">
              <a:rPr/>
              <a:t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7C75975-9418-4B8B-B1A9-1A117C29594F}" type="slidenum">
              <a:rPr/>
              <a:t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0BC690A-3BD3-48DC-84F9-A1410DE4C912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Only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algn="ctr"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A68E22C7-BF94-4B49-AFF2-1F2F69497AAB}" type="slidenum">
              <a:rPr/>
              <a:t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AndObj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88F6C8B8-81E2-48F1-9E16-2DF36B250022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AndTwoObj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66B775F7-536D-4712-BA38-DB3838BFA0C1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OverTx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indent="0">
              <a:spcBef>
                <a:spcPts val="1417"/>
              </a:spcBef>
              <a:buNone/>
              <a:defRPr/>
            </a:pP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p>
            <a:pPr>
              <a:defRPr/>
            </a:pPr>
            <a:r>
              <a:rPr/>
              <a:t>Footer</a:t>
            </a:r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p>
            <a:pPr>
              <a:defRPr/>
            </a:pPr>
            <a:fld id="{BFF5D28F-A59B-45C5-A997-4C399DC34A89}" type="slidenum">
              <a:rPr/>
              <a:t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Pr shadeToTitle="0">
        <a:solidFill>
          <a:srgbClr val="FFFFFF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ftr" idx="1"/>
          </p:nvPr>
        </p:nvSpPr>
        <p:spPr bwMode="auto">
          <a:xfrm>
            <a:off x="3124080" y="6356520"/>
            <a:ext cx="289440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pos="0" algn="l"/>
              </a:tabLst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2"/>
          </p:nvPr>
        </p:nvSpPr>
        <p:spPr bwMode="auto">
          <a:xfrm>
            <a:off x="655308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lnSpc>
                <a:spcPct val="100000"/>
              </a:lnSpc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lnSpc>
                <a:spcPct val="100000"/>
              </a:lnSpc>
              <a:buNone/>
              <a:defRPr/>
            </a:pPr>
            <a:fld id="{F2673853-C26F-4DDD-8E80-740033550E56}" type="slidenum"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/>
            </a:fld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457200" y="6356520"/>
            <a:ext cx="2132640" cy="3639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indent="0">
              <a:buNone/>
              <a:defRPr lang="ru-RU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  <a:defRPr/>
            </a:pPr>
            <a:r>
              <a:rPr lang="ru-RU" sz="1400" b="0" strike="noStrike" spc="-1">
                <a:solidFill>
                  <a:srgbClr val="000000"/>
                </a:solidFill>
                <a:latin typeface="Times New Roman"/>
              </a:rPr>
              <a:t>&lt;дата/время&gt;</a:t>
            </a:r>
            <a:endParaRPr lang="ru-RU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ctr">
            <a:noAutofit/>
          </a:bodyPr>
          <a:p>
            <a:pPr indent="0" algn="ctr">
              <a:buNone/>
              <a:defRPr/>
            </a:pPr>
            <a:r>
              <a:rPr lang="ru-RU" sz="4400" b="0" strike="noStrike" spc="-1">
                <a:solidFill>
                  <a:srgbClr val="000000"/>
                </a:solidFill>
                <a:latin typeface="Arial"/>
              </a:rPr>
              <a:t>Для правки текста заглавия щёлкните мышью</a:t>
            </a:r>
            <a:endParaRPr lang="ru-RU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  <a:endParaRPr lang="ru-RU" sz="3200" b="0" strike="noStrike" spc="-1">
              <a:solidFill>
                <a:srgbClr val="000000"/>
              </a:solidFill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  <a:endParaRPr lang="ru-RU" sz="2800" b="0" strike="noStrike" spc="-1">
              <a:solidFill>
                <a:srgbClr val="000000"/>
              </a:solidFill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  <a:endParaRPr lang="ru-RU" sz="2400" b="0" strike="noStrike" spc="-1">
              <a:solidFill>
                <a:srgbClr val="000000"/>
              </a:solidFill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  <a:endParaRPr lang="ru-RU" sz="20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06905441" name="PlaceHolder 1"/>
          <p:cNvSpPr>
            <a:spLocks noGrp="1"/>
          </p:cNvSpPr>
          <p:nvPr>
            <p:ph type="title"/>
          </p:nvPr>
        </p:nvSpPr>
        <p:spPr bwMode="auto">
          <a:xfrm flipH="0" flipV="0">
            <a:off x="5848197" y="124623"/>
            <a:ext cx="3385440" cy="694343"/>
          </a:xfrm>
          <a:prstGeom prst="rect">
            <a:avLst/>
          </a:prstGeom>
          <a:noFill/>
          <a:ln w="0">
            <a:noFill/>
          </a:ln>
        </p:spPr>
        <p:txBody>
          <a:bodyPr lIns="36000" tIns="36000" rIns="36000" bIns="36000" numCol="1" spcCol="0" anchor="ctr">
            <a:normAutofit/>
          </a:bodyPr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Приложение к постановлению Администрации 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12999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города Костромы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100000"/>
              </a:lnSpc>
              <a:buNone/>
              <a:tabLst>
                <a:tab pos="0" algn="l"/>
              </a:tabLst>
              <a:defRPr/>
            </a:pPr>
            <a:r>
              <a:rPr lang="ru-RU" sz="1000" b="0" strike="noStrike" spc="0">
                <a:solidFill>
                  <a:schemeClr val="dk1"/>
                </a:solidFill>
                <a:latin typeface="Times New Roman"/>
                <a:ea typeface="Times New Roman"/>
              </a:rPr>
              <a:t>«____» ______________ _____ года № «________»</a:t>
            </a:r>
            <a:endParaRPr lang="ru-RU" sz="1000" b="0" strike="noStrike" spc="0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385930616" name="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H="0" flipV="0">
            <a:off x="98831" y="818967"/>
            <a:ext cx="8848457" cy="595535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Р7-Офис/2025.2.2.831</Application>
  <DocSecurity>0</DocSecurity>
  <PresentationFormat/>
  <Paragraphs>0</Paragraphs>
  <Slides>1</Slides>
  <Notes>1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Theme 1</vt:lpstr>
      <vt:lpstr>Slide 1</vt:lpstr>
    </vt:vector>
  </TitlesOfParts>
  <Manager/>
  <Company>ADM</Company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Морозова Евгения Павловна</dc:creator>
  <cp:keywords/>
  <dc:description/>
  <dc:identifier/>
  <dc:language>ru-RU</dc:language>
  <cp:lastModifiedBy>SkobelkinaSS</cp:lastModifiedBy>
  <cp:revision>275</cp:revision>
  <dcterms:created xsi:type="dcterms:W3CDTF">2015-12-01T11:24:31Z</dcterms:created>
  <dcterms:modified xsi:type="dcterms:W3CDTF">2025-07-25T06:31:05Z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5</vt:i4>
  </property>
  <property fmtid="{D5CDD505-2E9C-101B-9397-08002B2CF9AE}" pid="4" name="PresentationFormat">
    <vt:lpwstr>Экран (4:3)</vt:lpwstr>
  </property>
  <property fmtid="{D5CDD505-2E9C-101B-9397-08002B2CF9AE}" pid="5" name="Slides">
    <vt:i4>5</vt:i4>
  </property>
</Properties>
</file>