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9" y="124625"/>
            <a:ext cx="3385440" cy="694345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«________»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60638604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61144" y="818969"/>
            <a:ext cx="8898451" cy="5946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Р7-Офис/2025.2.2.831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>SkobelkinaSS</cp:lastModifiedBy>
  <cp:revision>272</cp:revision>
  <dcterms:created xsi:type="dcterms:W3CDTF">2015-12-01T11:24:31Z</dcterms:created>
  <dcterms:modified xsi:type="dcterms:W3CDTF">2025-07-24T14:06:24Z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