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877469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8" y="124624"/>
            <a:ext cx="3385440" cy="694344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0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5139750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241261" y="818967"/>
            <a:ext cx="8714929" cy="574375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283</cp:revision>
  <dcterms:created xsi:type="dcterms:W3CDTF">2015-12-01T11:24:31Z</dcterms:created>
  <dcterms:modified xsi:type="dcterms:W3CDTF">2026-04-02T07:26:39Z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