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9" y="124625"/>
            <a:ext cx="3385440" cy="694345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«________»</a:t>
            </a:r>
            <a:endParaRPr lang="ru-RU" sz="1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3473005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59065" y="818969"/>
            <a:ext cx="8723831" cy="56971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Р7-Офис/2025.2.2.831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>SkobelkinaSS</cp:lastModifiedBy>
  <cp:revision>277</cp:revision>
  <dcterms:created xsi:type="dcterms:W3CDTF">2015-12-01T11:24:31Z</dcterms:created>
  <dcterms:modified xsi:type="dcterms:W3CDTF">2025-08-07T09:41:09Z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