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theme/theme1.xml" ContentType="application/vnd.openxmlformats-officedocument.theme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sldMasterIdLst>
    <p:sldMasterId id="2147483648" r:id="rId1"/>
  </p:sldMasterIdLst>
  <p:sldIdLst>
    <p:sldId id="256" r:id="rId3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>
      <p:cViewPr varScale="1">
        <p:scale>
          <a:sx n="1004901" d="201326604"/>
          <a:sy n="0" d="0"/>
        </p:scale>
        <p:origin x="6881384" y="7536752"/>
      </p:cViewPr>
      <p:guideLst>
        <p:guide pos="2880"/>
        <p:guide pos="2160" orient="horz"/>
      </p:guideLst>
    </p:cSldViewPr>
  </p:slideViewPr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presProps" Target="presProps.xml" /><Relationship Id="rId5" Type="http://schemas.openxmlformats.org/officeDocument/2006/relationships/tableStyles" Target="tableStyles.xml" /><Relationship Id="rId6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Blank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 bwMode="auto"/>
        <p:txBody>
          <a:bodyPr/>
          <a:p>
            <a:pPr>
              <a:defRPr/>
            </a:pPr>
            <a:r>
              <a:rPr/>
              <a:t>Footer</a:t>
            </a:r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 bwMode="auto"/>
        <p:txBody>
          <a:bodyPr/>
          <a:p>
            <a:pPr>
              <a:defRPr/>
            </a:pPr>
            <a:fld id="{77C5C72E-BF5D-42FA-9E77-FAC89FDCD8C0}" type="slidenum">
              <a:rPr/>
              <a:t/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 bwMode="auto"/>
        <p:txBody>
          <a:bodyPr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x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ctr">
            <a:noAutofit/>
          </a:bodyPr>
          <a:p>
            <a:pPr indent="0" algn="ctr">
              <a:buNone/>
              <a:defRPr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 bwMode="auto"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ctr">
            <a:noAutofit/>
          </a:bodyPr>
          <a:p>
            <a:pPr indent="0" algn="ctr"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 bwMode="auto"/>
        <p:txBody>
          <a:bodyPr/>
          <a:p>
            <a:pPr>
              <a:defRPr/>
            </a:pPr>
            <a:r>
              <a:rPr/>
              <a:t>Footer</a:t>
            </a:r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 bwMode="auto"/>
        <p:txBody>
          <a:bodyPr/>
          <a:p>
            <a:pPr>
              <a:defRPr/>
            </a:pPr>
            <a:fld id="{02200EF0-95B5-411B-86D6-4C093937936D}" type="slidenum">
              <a:rPr/>
              <a:t/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 bwMode="auto"/>
        <p:txBody>
          <a:bodyPr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Title,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ctr">
            <a:noAutofit/>
          </a:bodyPr>
          <a:p>
            <a:pPr indent="0" algn="ctr">
              <a:buNone/>
              <a:defRPr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 bwMode="auto"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rmAutofit/>
          </a:bodyPr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 bwMode="auto"/>
        <p:txBody>
          <a:bodyPr/>
          <a:p>
            <a:pPr>
              <a:defRPr/>
            </a:pPr>
            <a:r>
              <a:rPr/>
              <a:t>Footer</a:t>
            </a:r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 bwMode="auto"/>
        <p:txBody>
          <a:bodyPr/>
          <a:p>
            <a:pPr>
              <a:defRPr/>
            </a:pPr>
            <a:fld id="{966068E7-959F-4D52-A4E6-5C8B97887E56}" type="slidenum">
              <a:rPr/>
              <a:t/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 bwMode="auto"/>
        <p:txBody>
          <a:bodyPr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Title,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ctr">
            <a:noAutofit/>
          </a:bodyPr>
          <a:p>
            <a:pPr indent="0" algn="ctr">
              <a:buNone/>
              <a:defRPr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 bwMode="auto"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rmAutofit/>
          </a:bodyPr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 bwMode="auto"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rmAutofit/>
          </a:bodyPr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 bwMode="auto"/>
        <p:txBody>
          <a:bodyPr/>
          <a:p>
            <a:pPr>
              <a:defRPr/>
            </a:pPr>
            <a:r>
              <a:rPr/>
              <a:t>Footer</a:t>
            </a:r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 bwMode="auto"/>
        <p:txBody>
          <a:bodyPr/>
          <a:p>
            <a:pPr>
              <a:defRPr/>
            </a:pPr>
            <a:fld id="{87C75975-9418-4B8B-B1A9-1A117C29594F}" type="slidenum">
              <a:rPr/>
              <a:t/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 bwMode="auto"/>
        <p:txBody>
          <a:bodyPr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ctr">
            <a:noAutofit/>
          </a:bodyPr>
          <a:p>
            <a:pPr indent="0" algn="ctr">
              <a:buNone/>
              <a:defRPr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 bwMode="auto"/>
        <p:txBody>
          <a:bodyPr/>
          <a:p>
            <a:pPr>
              <a:defRPr/>
            </a:pPr>
            <a:r>
              <a:rPr/>
              <a:t>Footer</a:t>
            </a:r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 bwMode="auto"/>
        <p:txBody>
          <a:bodyPr/>
          <a:p>
            <a:pPr>
              <a:defRPr/>
            </a:pPr>
            <a:fld id="{B0BC690A-3BD3-48DC-84F9-A1410DE4C912}" type="slidenum">
              <a:rPr/>
              <a:t/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 bwMode="auto"/>
        <p:txBody>
          <a:bodyPr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Only" userDrawn="1">
  <p:cSld name="Centere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 bwMode="auto"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ctr">
            <a:noAutofit/>
          </a:bodyPr>
          <a:p>
            <a:pPr algn="ctr"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 bwMode="auto"/>
        <p:txBody>
          <a:bodyPr/>
          <a:p>
            <a:pPr>
              <a:defRPr/>
            </a:pPr>
            <a:r>
              <a:rPr/>
              <a:t>Footer</a:t>
            </a:r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 bwMode="auto"/>
        <p:txBody>
          <a:bodyPr/>
          <a:p>
            <a:pPr>
              <a:defRPr/>
            </a:pPr>
            <a:fld id="{A68E22C7-BF94-4B49-AFF2-1F2F69497AAB}" type="slidenum">
              <a:rPr/>
              <a:t/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 bwMode="auto"/>
        <p:txBody>
          <a:bodyPr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AndObj" userDrawn="1">
  <p:cSld name="Title, 2 Content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ctr">
            <a:noAutofit/>
          </a:bodyPr>
          <a:p>
            <a:pPr indent="0" algn="ctr">
              <a:buNone/>
              <a:defRPr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 bwMode="auto"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rmAutofit/>
          </a:bodyPr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 bwMode="auto"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rmAutofit/>
          </a:bodyPr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 bwMode="auto"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rmAutofit/>
          </a:bodyPr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 bwMode="auto"/>
        <p:txBody>
          <a:bodyPr/>
          <a:p>
            <a:pPr>
              <a:defRPr/>
            </a:pPr>
            <a:r>
              <a:rPr/>
              <a:t>Footer</a:t>
            </a:r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 bwMode="auto"/>
        <p:txBody>
          <a:bodyPr/>
          <a:p>
            <a:pPr>
              <a:defRPr/>
            </a:pPr>
            <a:fld id="{88F6C8B8-81E2-48F1-9E16-2DF36B250022}" type="slidenum">
              <a:rPr/>
              <a:t/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 bwMode="auto"/>
        <p:txBody>
          <a:bodyPr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AndTwoObj" userDrawn="1">
  <p:cSld name="Title Content and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ctr">
            <a:noAutofit/>
          </a:bodyPr>
          <a:p>
            <a:pPr indent="0" algn="ctr">
              <a:buNone/>
              <a:defRPr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 bwMode="auto"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rmAutofit/>
          </a:bodyPr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 bwMode="auto"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rmAutofit/>
          </a:bodyPr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 bwMode="auto"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rmAutofit/>
          </a:bodyPr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 bwMode="auto"/>
        <p:txBody>
          <a:bodyPr/>
          <a:p>
            <a:pPr>
              <a:defRPr/>
            </a:pPr>
            <a:r>
              <a:rPr/>
              <a:t>Footer</a:t>
            </a:r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 bwMode="auto"/>
        <p:txBody>
          <a:bodyPr/>
          <a:p>
            <a:pPr>
              <a:defRPr/>
            </a:pPr>
            <a:fld id="{66B775F7-536D-4712-BA38-DB3838BFA0C1}" type="slidenum">
              <a:rPr/>
              <a:t/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 bwMode="auto"/>
        <p:txBody>
          <a:bodyPr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OverTx" userDrawn="1">
  <p:cSld name="Title, 2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ctr">
            <a:noAutofit/>
          </a:bodyPr>
          <a:p>
            <a:pPr indent="0" algn="ctr">
              <a:buNone/>
              <a:defRPr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 bwMode="auto"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rmAutofit/>
          </a:bodyPr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 bwMode="auto"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rmAutofit/>
          </a:bodyPr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 bwMode="auto"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rmAutofit/>
          </a:bodyPr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 bwMode="auto"/>
        <p:txBody>
          <a:bodyPr/>
          <a:p>
            <a:pPr>
              <a:defRPr/>
            </a:pPr>
            <a:r>
              <a:rPr/>
              <a:t>Footer</a:t>
            </a:r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 bwMode="auto"/>
        <p:txBody>
          <a:bodyPr/>
          <a:p>
            <a:pPr>
              <a:defRPr/>
            </a:pPr>
            <a:fld id="{BFF5D28F-A59B-45C5-A997-4C399DC34A89}" type="slidenum">
              <a:rPr/>
              <a:t/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 bwMode="auto"/>
        <p:txBody>
          <a:bodyPr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OverTx" userDrawn="1">
  <p:cSld name="Title,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ctr">
            <a:noAutofit/>
          </a:bodyPr>
          <a:p>
            <a:pPr indent="0" algn="ctr">
              <a:buNone/>
              <a:defRPr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 bwMode="auto"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rmAutofit/>
          </a:bodyPr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 bwMode="auto"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rmAutofit/>
          </a:bodyPr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 bwMode="auto"/>
        <p:txBody>
          <a:bodyPr/>
          <a:p>
            <a:pPr>
              <a:defRPr/>
            </a:pPr>
            <a:r>
              <a:rPr/>
              <a:t>Footer</a:t>
            </a:r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 bwMode="auto"/>
        <p:txBody>
          <a:bodyPr/>
          <a:p>
            <a:pPr>
              <a:defRPr/>
            </a:pPr>
            <a:fld id="{D33B4C80-B8EE-4800-ADAF-3A5F90FB7E91}" type="slidenum">
              <a:rPr/>
              <a:t/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 bwMode="auto"/>
        <p:txBody>
          <a:bodyPr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fourObj" userDrawn="1">
  <p:cSld name="Title, 4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ctr">
            <a:noAutofit/>
          </a:bodyPr>
          <a:p>
            <a:pPr indent="0" algn="ctr">
              <a:buNone/>
              <a:defRPr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 bwMode="auto"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rmAutofit/>
          </a:bodyPr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 bwMode="auto"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rmAutofit/>
          </a:bodyPr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 bwMode="auto"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rmAutofit/>
          </a:bodyPr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 bwMode="auto"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rmAutofit/>
          </a:bodyPr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 bwMode="auto"/>
        <p:txBody>
          <a:bodyPr/>
          <a:p>
            <a:pPr>
              <a:defRPr/>
            </a:pPr>
            <a:r>
              <a:rPr/>
              <a:t>Footer</a:t>
            </a:r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 bwMode="auto"/>
        <p:txBody>
          <a:bodyPr/>
          <a:p>
            <a:pPr>
              <a:defRPr/>
            </a:pPr>
            <a:fld id="{C5395F9F-A3B2-413A-8454-50333E02BED6}" type="slidenum">
              <a:rPr/>
              <a:t/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 bwMode="auto"/>
        <p:txBody>
          <a:bodyPr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Title, 6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ctr">
            <a:noAutofit/>
          </a:bodyPr>
          <a:p>
            <a:pPr indent="0" algn="ctr">
              <a:buNone/>
              <a:defRPr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 bwMode="auto"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rmAutofit fontScale="87000"/>
          </a:bodyPr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 bwMode="auto"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rmAutofit fontScale="87000"/>
          </a:bodyPr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 bwMode="auto"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rmAutofit fontScale="87000"/>
          </a:bodyPr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 bwMode="auto"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rmAutofit fontScale="87000"/>
          </a:bodyPr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 bwMode="auto"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rmAutofit fontScale="87000"/>
          </a:bodyPr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 bwMode="auto"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rmAutofit fontScale="87000"/>
          </a:bodyPr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 bwMode="auto"/>
        <p:txBody>
          <a:bodyPr/>
          <a:p>
            <a:pPr>
              <a:defRPr/>
            </a:pPr>
            <a:r>
              <a:rPr/>
              <a:t>Footer</a:t>
            </a:r>
            <a:endParaRPr/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 bwMode="auto"/>
        <p:txBody>
          <a:bodyPr/>
          <a:p>
            <a:pPr>
              <a:defRPr/>
            </a:pPr>
            <a:fld id="{A53C4041-988A-419E-9859-2ECDE5048A9E}" type="slidenum">
              <a:rPr/>
              <a:t/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 bwMode="auto"/>
        <p:txBody>
          <a:bodyPr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Pr shadeToTitle="0">
        <a:solidFill>
          <a:srgbClr val="FFFFFF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ftr" idx="1"/>
          </p:nvPr>
        </p:nvSpPr>
        <p:spPr bwMode="auto">
          <a:xfrm>
            <a:off x="3124080" y="6356520"/>
            <a:ext cx="2894400" cy="3639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  <a:defRPr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sldNum" idx="2"/>
          </p:nvPr>
        </p:nvSpPr>
        <p:spPr bwMode="auto">
          <a:xfrm>
            <a:off x="655308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>
              <a:lnSpc>
                <a:spcPct val="100000"/>
              </a:lnSpc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defRPr/>
            </a:pPr>
            <a:fld id="{F2673853-C26F-4DDD-8E80-740033550E56}" type="slidenum"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/>
            </a:fld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 bwMode="auto">
          <a:xfrm>
            <a:off x="45720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  <a:defRPr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 bwMode="auto"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ctr">
            <a:noAutofit/>
          </a:bodyPr>
          <a:p>
            <a:pPr indent="0" algn="ctr">
              <a:buNone/>
              <a:defRPr/>
            </a:pPr>
            <a:r>
              <a:rPr lang="ru-RU" sz="44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 bwMode="auto"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32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/>
              <a:buChar char=""/>
              <a:defRPr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4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lang="ru-RU" sz="2400" b="0" strike="noStrike" spc="-1">
              <a:solidFill>
                <a:srgbClr val="000000"/>
              </a:solidFill>
              <a:latin typeface="Arial"/>
            </a:endParaRP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/>
              <a:buChar char=""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42451461" name="PlaceHolder 1"/>
          <p:cNvSpPr>
            <a:spLocks noGrp="1"/>
          </p:cNvSpPr>
          <p:nvPr>
            <p:ph type="title"/>
          </p:nvPr>
        </p:nvSpPr>
        <p:spPr bwMode="auto">
          <a:xfrm flipH="0" flipV="0">
            <a:off x="5848197" y="124623"/>
            <a:ext cx="3385440" cy="694343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numCol="1" spcCol="0" anchor="ctr">
            <a:normAutofit/>
          </a:bodyPr>
          <a:p>
            <a:pPr indent="0" algn="ctr">
              <a:lnSpc>
                <a:spcPct val="112999"/>
              </a:lnSpc>
              <a:buNone/>
              <a:tabLst>
                <a:tab pos="0" algn="l"/>
              </a:tabLst>
              <a:defRPr/>
            </a:pPr>
            <a:r>
              <a:rPr lang="ru-RU" sz="1000" b="0" strike="noStrike" spc="0">
                <a:solidFill>
                  <a:schemeClr val="dk1"/>
                </a:solidFill>
                <a:latin typeface="Times New Roman"/>
                <a:ea typeface="Times New Roman"/>
              </a:rPr>
              <a:t>Приложение к постановлению Администрации </a:t>
            </a:r>
            <a:endParaRPr lang="ru-RU" sz="1000" b="0" strike="noStrike" spc="0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12999"/>
              </a:lnSpc>
              <a:buNone/>
              <a:tabLst>
                <a:tab pos="0" algn="l"/>
              </a:tabLst>
              <a:defRPr/>
            </a:pPr>
            <a:r>
              <a:rPr lang="ru-RU" sz="1000" b="0" strike="noStrike" spc="0">
                <a:solidFill>
                  <a:schemeClr val="dk1"/>
                </a:solidFill>
                <a:latin typeface="Times New Roman"/>
                <a:ea typeface="Times New Roman"/>
              </a:rPr>
              <a:t>города Костромы</a:t>
            </a:r>
            <a:endParaRPr lang="ru-RU" sz="1000" b="0" strike="noStrike" spc="0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  <a:defRPr/>
            </a:pPr>
            <a:r>
              <a:rPr lang="ru-RU" sz="1000" b="0" strike="noStrike" spc="0">
                <a:solidFill>
                  <a:schemeClr val="dk1"/>
                </a:solidFill>
                <a:latin typeface="Times New Roman"/>
                <a:ea typeface="Times New Roman"/>
              </a:rPr>
              <a:t>«____» ______________ _____ года № «________»</a:t>
            </a:r>
            <a:endParaRPr lang="ru-RU" sz="1000" b="0" strike="noStrike" spc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11399970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89929" y="765560"/>
            <a:ext cx="8892966" cy="59553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Р7-Офис/2025.2.2.831</Application>
  <DocSecurity>0</DocSecurity>
  <PresentationFormat/>
  <Paragraphs>0</Paragraphs>
  <Slides>1</Slides>
  <Notes>1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Theme 1</vt:lpstr>
      <vt:lpstr>Slide 1</vt:lpstr>
    </vt:vector>
  </TitlesOfParts>
  <Manager/>
  <Company>ADM</Company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Морозова Евгения Павловна</dc:creator>
  <cp:keywords/>
  <dc:description/>
  <dc:identifier/>
  <dc:language>ru-RU</dc:language>
  <cp:lastModifiedBy>SkobelkinaSS</cp:lastModifiedBy>
  <cp:revision>289</cp:revision>
  <dcterms:created xsi:type="dcterms:W3CDTF">2015-12-01T11:24:31Z</dcterms:created>
  <dcterms:modified xsi:type="dcterms:W3CDTF">2026-09-16T12:39:45Z</dcterms:modified>
  <cp:category/>
  <cp:contentStatus/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MClips">
    <vt:i4>2</vt:i4>
  </property>
  <property fmtid="{D5CDD505-2E9C-101B-9397-08002B2CF9AE}" pid="3" name="Notes">
    <vt:i4>5</vt:i4>
  </property>
  <property fmtid="{D5CDD505-2E9C-101B-9397-08002B2CF9AE}" pid="4" name="PresentationFormat">
    <vt:lpwstr>Экран (4:3)</vt:lpwstr>
  </property>
  <property fmtid="{D5CDD505-2E9C-101B-9397-08002B2CF9AE}" pid="5" name="Slides">
    <vt:i4>5</vt:i4>
  </property>
</Properties>
</file>