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6227630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90777" y="718867"/>
            <a:ext cx="8786521" cy="59935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279</cp:revision>
  <dcterms:created xsi:type="dcterms:W3CDTF">2015-12-01T11:24:31Z</dcterms:created>
  <dcterms:modified xsi:type="dcterms:W3CDTF">2026-01-13T13:32:24Z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