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55236390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33462" y="736839"/>
            <a:ext cx="8677073" cy="60792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285</cp:revision>
  <dcterms:created xsi:type="dcterms:W3CDTF">2015-12-01T11:24:31Z</dcterms:created>
  <dcterms:modified xsi:type="dcterms:W3CDTF">2026-06-16T13:38:10Z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