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2304181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53678" y="745825"/>
            <a:ext cx="8761720" cy="58857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280</cp:revision>
  <dcterms:created xsi:type="dcterms:W3CDTF">2015-12-01T11:24:31Z</dcterms:created>
  <dcterms:modified xsi:type="dcterms:W3CDTF">2026-01-13T14:16:46Z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