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9598534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70046" y="747756"/>
            <a:ext cx="8839555" cy="6063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2026-03-18T13:06:44Z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