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9" y="124625"/>
            <a:ext cx="3385440" cy="694345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2563428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243537" y="772782"/>
            <a:ext cx="8671862" cy="58677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282</cp:revision>
  <dcterms:created xsi:type="dcterms:W3CDTF">2015-12-01T11:24:31Z</dcterms:created>
  <dcterms:modified xsi:type="dcterms:W3CDTF">2026-02-26T08:46:00Z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