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200702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8" y="124624"/>
            <a:ext cx="3385440" cy="69434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«_____»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0093879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74927" y="818969"/>
            <a:ext cx="8923907" cy="58485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Р7-Офис/2024.1.3.422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/>
  <cp:revision>263</cp:revision>
  <dcterms:created xsi:type="dcterms:W3CDTF">2015-12-01T11:24:31Z</dcterms:created>
  <dcterms:modified xsi:type="dcterms:W3CDTF">2025-01-09T08:31:29Z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